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1" r:id="rId5"/>
    <p:sldId id="274" r:id="rId6"/>
    <p:sldId id="282" r:id="rId7"/>
    <p:sldId id="259" r:id="rId8"/>
    <p:sldId id="263" r:id="rId9"/>
    <p:sldId id="261" r:id="rId10"/>
    <p:sldId id="262" r:id="rId11"/>
    <p:sldId id="258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75"/>
    <p:restoredTop sz="94882"/>
  </p:normalViewPr>
  <p:slideViewPr>
    <p:cSldViewPr snapToGrid="0" snapToObjects="1">
      <p:cViewPr varScale="1">
        <p:scale>
          <a:sx n="126" d="100"/>
          <a:sy n="12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921" y="3002286"/>
            <a:ext cx="7703969" cy="147239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</a:t>
            </a:r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25" y="3142613"/>
            <a:ext cx="884954" cy="119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6C448-3D1F-A342-B417-3E8D3E76CF9C}"/>
              </a:ext>
            </a:extLst>
          </p:cNvPr>
          <p:cNvSpPr txBox="1"/>
          <p:nvPr/>
        </p:nvSpPr>
        <p:spPr>
          <a:xfrm>
            <a:off x="3609881" y="5786564"/>
            <a:ext cx="781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Lato Black" panose="020F0A02020204030203" pitchFamily="34" charset="77"/>
              </a:rPr>
              <a:t>By Adrienne Smith &amp; Shelby El-rassi </a:t>
            </a:r>
          </a:p>
        </p:txBody>
      </p:sp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" y="411825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71FBA1-0FA6-4648-8468-240F684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0063"/>
            <a:ext cx="5025929" cy="3273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53F07B2-E55E-2548-96E0-EDD90228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0" y="2459939"/>
            <a:ext cx="5728471" cy="3764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6266C2-C748-9E4C-90FC-5C40D60D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49" y="39557"/>
            <a:ext cx="7604647" cy="3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2" y="25900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63BFE-C206-424E-83F5-587C2A7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6" y="1339646"/>
            <a:ext cx="4481388" cy="297426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F41B481-7BEA-664F-9096-B39BA8A9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36" y="259004"/>
            <a:ext cx="4433858" cy="297426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10243D-900F-FE42-ACD2-705C0BD7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649" y="2371445"/>
            <a:ext cx="4071232" cy="3057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33F9F-E1BF-644B-A232-200EF136116B}"/>
              </a:ext>
            </a:extLst>
          </p:cNvPr>
          <p:cNvSpPr/>
          <p:nvPr/>
        </p:nvSpPr>
        <p:spPr>
          <a:xfrm>
            <a:off x="194675" y="4486554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Docs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Original Card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Completed Card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Revision Card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8E063-0B33-0946-8017-663FB6881FB7}"/>
              </a:ext>
            </a:extLst>
          </p:cNvPr>
          <p:cNvSpPr/>
          <p:nvPr/>
        </p:nvSpPr>
        <p:spPr>
          <a:xfrm>
            <a:off x="7868280" y="3233269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Application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Rubric Card for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Testing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Server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Client Implementation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FF43D-1336-224B-8DE8-CE7238E035DD}"/>
              </a:ext>
            </a:extLst>
          </p:cNvPr>
          <p:cNvSpPr/>
          <p:nvPr/>
        </p:nvSpPr>
        <p:spPr>
          <a:xfrm>
            <a:off x="3660918" y="5428526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Sprint Management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Sprint Planning Card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Currently Doing for that Sprint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Completed Card for that Sprint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1DD66-4265-C64B-A288-282A3FD22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4" y="1199034"/>
            <a:ext cx="1504802" cy="146342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6415168" y="242291"/>
            <a:ext cx="27974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An app to match your kitchen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BC926-F0EF-C040-9D0A-D6A2783E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28" y="3664734"/>
            <a:ext cx="2211772" cy="3129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3657D-7A30-7340-AB45-D3283C670809}"/>
              </a:ext>
            </a:extLst>
          </p:cNvPr>
          <p:cNvSpPr txBox="1"/>
          <p:nvPr/>
        </p:nvSpPr>
        <p:spPr>
          <a:xfrm>
            <a:off x="892817" y="3767453"/>
            <a:ext cx="55223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Lato" panose="020F0502020204030203" pitchFamily="34" charset="77"/>
              </a:rPr>
              <a:t>Origins: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The idea for this web application stemmed from the situation of the first Australian lockdown of Covid19, in which stores sold out of a lot of popular and favourite grocery items of customers.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wanting to stick to a grocery budget, so they do not want to be constantly going to the store to get expensive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needing recipe inspiration for their weekly meals, and to search recipes based on dietary requirements and excluded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that are new to the cooking scene and want to start with cooking by just utilising ingredients already at home.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This app can help to minimise food waste by helping users to combine items they may not have made a meal with otherwise.</a:t>
            </a:r>
          </a:p>
          <a:p>
            <a:br>
              <a:rPr lang="en-AU" sz="1200" dirty="0">
                <a:latin typeface="Lato" panose="020F0502020204030203" pitchFamily="34" charset="77"/>
              </a:rPr>
            </a:b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5302553" y="1490118"/>
            <a:ext cx="523733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Lato Black" panose="020F0A02020204030203" pitchFamily="34" charset="77"/>
              </a:rPr>
              <a:t>Key Demographics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Gender, family status, profession, language,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main interests.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Key Psychographics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Likes and dislikes.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Challenges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What app will help them with.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channels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Celeb chefs, social media,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content types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Blogs, social media posts,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endParaRPr lang="en-AU" sz="2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3" y="31597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1524" r="4676" b="10318"/>
          <a:stretch/>
        </p:blipFill>
        <p:spPr bwMode="auto">
          <a:xfrm>
            <a:off x="523473" y="1394320"/>
            <a:ext cx="2323393" cy="192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505DF-879A-2C4E-9D99-BD91CCD1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84" y="1394320"/>
            <a:ext cx="2480905" cy="192523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0E45B-E503-DB44-BF9C-9CB7DD7B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13" y="1364761"/>
            <a:ext cx="2225041" cy="192523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C60299-3771-FA4B-871D-E47686C4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688" y="1394320"/>
            <a:ext cx="2536897" cy="1925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F260-E295-E54C-A203-30051A627FD6}"/>
              </a:ext>
            </a:extLst>
          </p:cNvPr>
          <p:cNvSpPr txBox="1"/>
          <p:nvPr/>
        </p:nvSpPr>
        <p:spPr>
          <a:xfrm>
            <a:off x="516476" y="3538447"/>
            <a:ext cx="24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lack" panose="020F0A02020204030203" pitchFamily="34" charset="77"/>
              </a:rPr>
              <a:t>Sarah: Busy Employed Mother of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3F24-A059-6748-BB03-E2A17D77FE26}"/>
              </a:ext>
            </a:extLst>
          </p:cNvPr>
          <p:cNvSpPr txBox="1"/>
          <p:nvPr/>
        </p:nvSpPr>
        <p:spPr>
          <a:xfrm>
            <a:off x="3406674" y="3538447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Wayne: Full time worker, new to cooking hobby.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41A2-1CEF-384A-BA9D-A1461C09A2CD}"/>
              </a:ext>
            </a:extLst>
          </p:cNvPr>
          <p:cNvSpPr txBox="1"/>
          <p:nvPr/>
        </p:nvSpPr>
        <p:spPr>
          <a:xfrm>
            <a:off x="6299490" y="3442138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Eliza: University student and vegetarian.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73-50E4-414B-9796-6877F2288BEE}"/>
              </a:ext>
            </a:extLst>
          </p:cNvPr>
          <p:cNvSpPr txBox="1"/>
          <p:nvPr/>
        </p:nvSpPr>
        <p:spPr>
          <a:xfrm>
            <a:off x="9189688" y="3417578"/>
            <a:ext cx="2480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Bez: Tech worker </a:t>
            </a:r>
            <a:r>
              <a:rPr lang="en-AU" b="1" dirty="0">
                <a:latin typeface="Lato" panose="020F0502020204030203" pitchFamily="34" charset="77"/>
              </a:rPr>
              <a:t>with an egg surplus, an interest in learning different ways to cook them and some extra time for cooking</a:t>
            </a:r>
            <a:r>
              <a:rPr lang="en-US" b="1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AE34-3A1A-DE4E-8514-884065D9131B}"/>
              </a:ext>
            </a:extLst>
          </p:cNvPr>
          <p:cNvSpPr txBox="1"/>
          <p:nvPr/>
        </p:nvSpPr>
        <p:spPr>
          <a:xfrm>
            <a:off x="523473" y="5619373"/>
            <a:ext cx="718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Overall user stories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beyond MVP.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C5F865-627D-7E47-9BEC-15DC60C6BD88}"/>
              </a:ext>
            </a:extLst>
          </p:cNvPr>
          <p:cNvSpPr txBox="1">
            <a:spLocks/>
          </p:cNvSpPr>
          <p:nvPr/>
        </p:nvSpPr>
        <p:spPr>
          <a:xfrm>
            <a:off x="-197910" y="4568485"/>
            <a:ext cx="4845036" cy="112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5" y="87074"/>
            <a:ext cx="2690191" cy="923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D38C295-AFDB-0A4B-8A4D-452861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8" y="852852"/>
            <a:ext cx="1320800" cy="26035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2DEDBD-9287-6742-ADFB-3858E325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77" y="852852"/>
            <a:ext cx="1308100" cy="26035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6DA20-1C2A-2241-9203-36E729E3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13" y="838200"/>
            <a:ext cx="1308100" cy="2590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B8A323-66B5-A044-A7F2-35E71518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906" y="852852"/>
            <a:ext cx="1346200" cy="261620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76170-2178-D04C-99AD-BDEC1C642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855" y="838200"/>
            <a:ext cx="1308100" cy="26289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F68E0-B088-D845-A73F-9D8FA6C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791" y="838200"/>
            <a:ext cx="1346200" cy="26162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DE244-8BBB-4844-946D-535F3420A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556" y="838200"/>
            <a:ext cx="1295400" cy="2616200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3C011-2CDC-5E4B-B5A9-1198EF540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768" y="838200"/>
            <a:ext cx="1346200" cy="2641600"/>
          </a:xfrm>
          <a:prstGeom prst="rect">
            <a:avLst/>
          </a:prstGeom>
        </p:spPr>
      </p:pic>
      <p:pic>
        <p:nvPicPr>
          <p:cNvPr id="31" name="Picture 30" descr="A picture containing indoor, food, sitting, computer&#10;&#10;Description automatically generated">
            <a:extLst>
              <a:ext uri="{FF2B5EF4-FFF2-40B4-BE49-F238E27FC236}">
                <a16:creationId xmlns:a16="http://schemas.microsoft.com/office/drawing/2014/main" id="{25282F7A-298E-AE4A-AA21-95A0F6BE5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9" y="3018037"/>
            <a:ext cx="1247610" cy="26162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11D91-014A-9D42-B93F-67802567B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659" y="3043437"/>
            <a:ext cx="1256847" cy="2590800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9251F-ADB3-AA46-A6EC-C50951ED9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4307" y="3040794"/>
            <a:ext cx="1256847" cy="2636314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C7EAB-1170-5E41-B688-3D44F7BE4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9210" y="3040794"/>
            <a:ext cx="1308100" cy="2616200"/>
          </a:xfrm>
          <a:prstGeom prst="rect">
            <a:avLst/>
          </a:prstGeom>
        </p:spPr>
      </p:pic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FE8BB-6E4E-E340-B08D-8EEA5075E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1706" y="3030737"/>
            <a:ext cx="1259963" cy="2590800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559EA-BF3D-FB46-A8EE-E4F8FA3BC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5301" y="3043437"/>
            <a:ext cx="1267670" cy="2590800"/>
          </a:xfrm>
          <a:prstGeom prst="rect">
            <a:avLst/>
          </a:pr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0848F-9C8D-D046-8BA4-2CA808140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0886" y="3018037"/>
            <a:ext cx="1259964" cy="2590800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DFFFCB-04CC-F94E-9A85-9216E8BD4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1591" y="3018037"/>
            <a:ext cx="13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ood on a table&#10;&#10;Description automatically generated">
            <a:extLst>
              <a:ext uri="{FF2B5EF4-FFF2-40B4-BE49-F238E27FC236}">
                <a16:creationId xmlns:a16="http://schemas.microsoft.com/office/drawing/2014/main" id="{B045F9AC-E7CD-0F4F-BAC8-1FBF08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82" y="2391507"/>
            <a:ext cx="1913004" cy="2723103"/>
          </a:xfrm>
          <a:prstGeom prst="rect">
            <a:avLst/>
          </a:prstGeom>
        </p:spPr>
      </p:pic>
      <p:pic>
        <p:nvPicPr>
          <p:cNvPr id="29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92003D-16E1-5F4A-BED7-C8176645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3" y="121480"/>
            <a:ext cx="1350608" cy="1918556"/>
          </a:xfrm>
          <a:prstGeom prst="rect">
            <a:avLst/>
          </a:prstGeom>
        </p:spPr>
      </p:pic>
      <p:pic>
        <p:nvPicPr>
          <p:cNvPr id="31" name="Picture 3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1D22CFA-E2FE-B140-B77E-3E13F4B4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74" y="121480"/>
            <a:ext cx="1354071" cy="1918556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823B9-36C0-EC43-80E0-E20D8C9F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52" y="121480"/>
            <a:ext cx="2301290" cy="3278307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9E972B-6771-C648-A949-08F594B8A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6" y="2462716"/>
            <a:ext cx="1617648" cy="2306185"/>
          </a:xfrm>
          <a:prstGeom prst="rect">
            <a:avLst/>
          </a:prstGeom>
        </p:spPr>
      </p:pic>
      <p:pic>
        <p:nvPicPr>
          <p:cNvPr id="39" name="Picture 3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E3C600-5FA2-A84E-8B2B-F35285CEB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126" y="1188151"/>
            <a:ext cx="1685566" cy="2406711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A13C2-B742-BD40-8B0E-2690C021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9126" y="3753058"/>
            <a:ext cx="1685566" cy="2392555"/>
          </a:xfrm>
          <a:prstGeom prst="rect">
            <a:avLst/>
          </a:prstGeom>
        </p:spPr>
      </p:pic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7F085B-5376-FA40-8671-1A470EE2E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01" y="5549691"/>
            <a:ext cx="1913004" cy="1319139"/>
          </a:xfrm>
          <a:prstGeom prst="rect">
            <a:avLst/>
          </a:prstGeom>
        </p:spPr>
      </p:pic>
      <p:pic>
        <p:nvPicPr>
          <p:cNvPr id="49" name="Picture 4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AB97-D821-F847-8B4C-BE28DBAE7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276" y="973368"/>
            <a:ext cx="1422264" cy="828082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8042DB9D-AB8C-6B4F-B6A9-D5C0D447B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0754" y="383311"/>
            <a:ext cx="1418639" cy="828082"/>
          </a:xfrm>
          <a:prstGeom prst="rect">
            <a:avLst/>
          </a:prstGeom>
        </p:spPr>
      </p:pic>
      <p:pic>
        <p:nvPicPr>
          <p:cNvPr id="11264" name="Picture 112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3BD110-2866-9D49-A266-44E36633A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215" y="2217215"/>
            <a:ext cx="2270212" cy="32148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962A8E-190D-7946-A342-6EB55BE8D290}"/>
              </a:ext>
            </a:extLst>
          </p:cNvPr>
          <p:cNvCxnSpPr>
            <a:cxnSpLocks/>
          </p:cNvCxnSpPr>
          <p:nvPr/>
        </p:nvCxnSpPr>
        <p:spPr>
          <a:xfrm>
            <a:off x="4286779" y="2806574"/>
            <a:ext cx="119326" cy="274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42090D-5337-6648-8F96-5E36AF24E0A8}"/>
              </a:ext>
            </a:extLst>
          </p:cNvPr>
          <p:cNvCxnSpPr>
            <a:cxnSpLocks/>
          </p:cNvCxnSpPr>
          <p:nvPr/>
        </p:nvCxnSpPr>
        <p:spPr>
          <a:xfrm flipH="1">
            <a:off x="1846173" y="3594862"/>
            <a:ext cx="6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783E21-D647-C54F-9D69-2423B11EB06F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6533408" y="1801450"/>
            <a:ext cx="120890" cy="21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Picture 1127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338F78-2AE0-2546-A2FD-871D45211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9105" y="2382133"/>
            <a:ext cx="1026768" cy="288502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FECBE5-77CF-0544-A0F6-4FC070635836}"/>
              </a:ext>
            </a:extLst>
          </p:cNvPr>
          <p:cNvCxnSpPr>
            <a:cxnSpLocks/>
          </p:cNvCxnSpPr>
          <p:nvPr/>
        </p:nvCxnSpPr>
        <p:spPr>
          <a:xfrm flipH="1" flipV="1">
            <a:off x="4406105" y="2943344"/>
            <a:ext cx="620599" cy="32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FDB467C-C2EE-8944-973D-E24CA0E270EE}"/>
              </a:ext>
            </a:extLst>
          </p:cNvPr>
          <p:cNvCxnSpPr>
            <a:cxnSpLocks/>
          </p:cNvCxnSpPr>
          <p:nvPr/>
        </p:nvCxnSpPr>
        <p:spPr>
          <a:xfrm flipH="1" flipV="1">
            <a:off x="3581704" y="2040036"/>
            <a:ext cx="1254629" cy="18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0FCA0C-796D-F249-A704-98DA30BC0047}"/>
              </a:ext>
            </a:extLst>
          </p:cNvPr>
          <p:cNvCxnSpPr>
            <a:cxnSpLocks/>
          </p:cNvCxnSpPr>
          <p:nvPr/>
        </p:nvCxnSpPr>
        <p:spPr>
          <a:xfrm flipH="1" flipV="1">
            <a:off x="2282652" y="2040036"/>
            <a:ext cx="2598102" cy="15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10BC98-AFB8-CB43-8697-42641488C9D8}"/>
              </a:ext>
            </a:extLst>
          </p:cNvPr>
          <p:cNvCxnSpPr>
            <a:cxnSpLocks/>
          </p:cNvCxnSpPr>
          <p:nvPr/>
        </p:nvCxnSpPr>
        <p:spPr>
          <a:xfrm flipV="1">
            <a:off x="4935775" y="1211393"/>
            <a:ext cx="271764" cy="390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15835D-F925-4942-B855-7188B88DB28F}"/>
              </a:ext>
            </a:extLst>
          </p:cNvPr>
          <p:cNvCxnSpPr>
            <a:cxnSpLocks/>
          </p:cNvCxnSpPr>
          <p:nvPr/>
        </p:nvCxnSpPr>
        <p:spPr>
          <a:xfrm flipH="1" flipV="1">
            <a:off x="5464223" y="1241560"/>
            <a:ext cx="1129630" cy="270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38129D-B609-2D4F-9D59-6535E56587F4}"/>
              </a:ext>
            </a:extLst>
          </p:cNvPr>
          <p:cNvCxnSpPr>
            <a:cxnSpLocks/>
          </p:cNvCxnSpPr>
          <p:nvPr/>
        </p:nvCxnSpPr>
        <p:spPr>
          <a:xfrm flipV="1">
            <a:off x="5411198" y="1525391"/>
            <a:ext cx="410981" cy="358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3B947C-4CC8-6C42-9048-1C35CEF9BCFC}"/>
              </a:ext>
            </a:extLst>
          </p:cNvPr>
          <p:cNvCxnSpPr>
            <a:cxnSpLocks/>
          </p:cNvCxnSpPr>
          <p:nvPr/>
        </p:nvCxnSpPr>
        <p:spPr>
          <a:xfrm flipV="1">
            <a:off x="5303374" y="2040036"/>
            <a:ext cx="2652298" cy="217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2E6909-1B02-284F-8DB7-08B18075D338}"/>
              </a:ext>
            </a:extLst>
          </p:cNvPr>
          <p:cNvCxnSpPr>
            <a:cxnSpLocks/>
          </p:cNvCxnSpPr>
          <p:nvPr/>
        </p:nvCxnSpPr>
        <p:spPr>
          <a:xfrm>
            <a:off x="5331582" y="2806574"/>
            <a:ext cx="4952160" cy="59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EC5FEDC-ABBD-3C49-86C2-E099974763C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11101" y="4454090"/>
            <a:ext cx="4778025" cy="4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92" y="494952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41075" y="1490118"/>
            <a:ext cx="7187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 and Authentication.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accounts.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Account Settings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Preferences (diet and health labels)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36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361949"/>
            <a:ext cx="7467060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Nice to have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3200" dirty="0" err="1">
                <a:latin typeface="Lato Black" panose="020F0A02020204030203" pitchFamily="34" charset="77"/>
              </a:rPr>
              <a:t>Oauth</a:t>
            </a:r>
            <a:r>
              <a:rPr lang="en-US" sz="32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of the week on home page.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Collections- Save recipes per collection. (</a:t>
            </a:r>
            <a:r>
              <a:rPr lang="en-US" sz="3200" dirty="0" err="1">
                <a:latin typeface="Lato Black" panose="020F0A02020204030203" pitchFamily="34" charset="77"/>
              </a:rPr>
              <a:t>eg.</a:t>
            </a:r>
            <a:r>
              <a:rPr lang="en-US" sz="3200" dirty="0">
                <a:latin typeface="Lato Black" panose="020F0A02020204030203" pitchFamily="34" charset="77"/>
              </a:rPr>
              <a:t> Breakfast, Chicken dishes </a:t>
            </a:r>
            <a:r>
              <a:rPr lang="en-US" sz="3200" dirty="0" err="1">
                <a:latin typeface="Lato Black" panose="020F0A02020204030203" pitchFamily="34" charset="77"/>
              </a:rPr>
              <a:t>etc</a:t>
            </a:r>
            <a:r>
              <a:rPr lang="en-US" sz="3200" dirty="0">
                <a:latin typeface="Lato Black" panose="020F0A02020204030203" pitchFamily="34" charset="77"/>
              </a:rPr>
              <a:t>).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Rate and review Recipes.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User Profile Advancements 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9" y="391390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12352" y="661207"/>
            <a:ext cx="7420469" cy="10341293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r>
              <a:rPr lang="en-AU" b="1" dirty="0"/>
              <a:t>Design and Planning</a:t>
            </a:r>
            <a:endParaRPr lang="en-AU" dirty="0"/>
          </a:p>
          <a:p>
            <a:r>
              <a:rPr lang="en-AU" dirty="0"/>
              <a:t>Trello (Planning)</a:t>
            </a:r>
          </a:p>
          <a:p>
            <a:r>
              <a:rPr lang="en-AU" dirty="0"/>
              <a:t>Miro (Wireframing)</a:t>
            </a:r>
          </a:p>
          <a:p>
            <a:r>
              <a:rPr lang="en-AU" dirty="0" err="1"/>
              <a:t>xtensio</a:t>
            </a:r>
            <a:r>
              <a:rPr lang="en-AU" dirty="0"/>
              <a:t> (Personas)</a:t>
            </a:r>
          </a:p>
          <a:p>
            <a:r>
              <a:rPr lang="en-AU" dirty="0"/>
              <a:t>Framer (Prototypes)</a:t>
            </a:r>
          </a:p>
          <a:p>
            <a:r>
              <a:rPr lang="en-AU" dirty="0"/>
              <a:t>Lucid Chart (Diagramming)</a:t>
            </a:r>
          </a:p>
          <a:p>
            <a:r>
              <a:rPr lang="en-AU" dirty="0"/>
              <a:t>Slack (Team Communication)</a:t>
            </a:r>
          </a:p>
          <a:p>
            <a:endParaRPr lang="en-AU" dirty="0"/>
          </a:p>
          <a:p>
            <a:r>
              <a:rPr lang="en-AU" b="1" dirty="0"/>
              <a:t>Frontend</a:t>
            </a:r>
            <a:endParaRPr lang="en-AU" dirty="0"/>
          </a:p>
          <a:p>
            <a:r>
              <a:rPr lang="en-AU" dirty="0"/>
              <a:t>HTML5</a:t>
            </a:r>
          </a:p>
          <a:p>
            <a:r>
              <a:rPr lang="en-AU" dirty="0"/>
              <a:t>CSS3</a:t>
            </a:r>
          </a:p>
          <a:p>
            <a:r>
              <a:rPr lang="en-AU" dirty="0"/>
              <a:t>React JS</a:t>
            </a:r>
          </a:p>
          <a:p>
            <a:r>
              <a:rPr lang="en-AU" dirty="0"/>
              <a:t>JavaScript</a:t>
            </a:r>
          </a:p>
          <a:p>
            <a:r>
              <a:rPr lang="en-AU" dirty="0"/>
              <a:t>JSX</a:t>
            </a:r>
          </a:p>
          <a:p>
            <a:r>
              <a:rPr lang="en-AU" dirty="0"/>
              <a:t>Material-UI </a:t>
            </a:r>
          </a:p>
          <a:p>
            <a:r>
              <a:rPr lang="en-AU" dirty="0" err="1"/>
              <a:t>Axios</a:t>
            </a:r>
            <a:r>
              <a:rPr lang="en-AU" dirty="0"/>
              <a:t> (Http Requests)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Backend</a:t>
            </a:r>
            <a:endParaRPr lang="en-AU" dirty="0"/>
          </a:p>
          <a:p>
            <a:r>
              <a:rPr lang="en-AU" dirty="0" err="1"/>
              <a:t>ExpressJS</a:t>
            </a:r>
            <a:endParaRPr lang="en-AU" dirty="0"/>
          </a:p>
          <a:p>
            <a:r>
              <a:rPr lang="en-AU" dirty="0"/>
              <a:t>Node JS</a:t>
            </a:r>
          </a:p>
          <a:p>
            <a:r>
              <a:rPr lang="en-AU" dirty="0"/>
              <a:t>Passport (Authentication)</a:t>
            </a:r>
          </a:p>
          <a:p>
            <a:r>
              <a:rPr lang="en-AU" dirty="0"/>
              <a:t>Passport-JWT (Json Web Token Auth)</a:t>
            </a:r>
          </a:p>
          <a:p>
            <a:r>
              <a:rPr lang="en-AU" dirty="0"/>
              <a:t>Express Session (Session Tracking)</a:t>
            </a:r>
          </a:p>
          <a:p>
            <a:r>
              <a:rPr lang="en-AU" dirty="0"/>
              <a:t>AWS s3 (profile image Upload)</a:t>
            </a:r>
          </a:p>
          <a:p>
            <a:endParaRPr lang="en-AU" dirty="0"/>
          </a:p>
          <a:p>
            <a:r>
              <a:rPr lang="en-AU" b="1" dirty="0"/>
              <a:t>Database</a:t>
            </a:r>
            <a:endParaRPr lang="en-AU" dirty="0"/>
          </a:p>
          <a:p>
            <a:r>
              <a:rPr lang="en-AU" dirty="0"/>
              <a:t>MongoDB</a:t>
            </a:r>
          </a:p>
          <a:p>
            <a:r>
              <a:rPr lang="en-AU" dirty="0"/>
              <a:t>Mongoose</a:t>
            </a:r>
          </a:p>
          <a:p>
            <a:endParaRPr lang="en-AU" dirty="0"/>
          </a:p>
          <a:p>
            <a:r>
              <a:rPr lang="en-AU" b="1" dirty="0"/>
              <a:t>Testing</a:t>
            </a:r>
            <a:endParaRPr lang="en-AU" dirty="0"/>
          </a:p>
          <a:p>
            <a:r>
              <a:rPr lang="en-AU" dirty="0"/>
              <a:t>Cypress- Front-end</a:t>
            </a:r>
          </a:p>
          <a:p>
            <a:r>
              <a:rPr lang="en-AU" dirty="0" err="1"/>
              <a:t>Supertest</a:t>
            </a:r>
            <a:r>
              <a:rPr lang="en-AU" dirty="0"/>
              <a:t>- (Server Testing)</a:t>
            </a:r>
          </a:p>
          <a:p>
            <a:r>
              <a:rPr lang="en-AU" dirty="0" err="1"/>
              <a:t>SuperAgent</a:t>
            </a:r>
            <a:r>
              <a:rPr lang="en-AU" dirty="0"/>
              <a:t> (Server Testing)</a:t>
            </a:r>
          </a:p>
          <a:p>
            <a:r>
              <a:rPr lang="en-AU" dirty="0"/>
              <a:t>Mocha- (Testing Framework)</a:t>
            </a:r>
          </a:p>
          <a:p>
            <a:endParaRPr lang="en-AU" dirty="0"/>
          </a:p>
          <a:p>
            <a:r>
              <a:rPr lang="en-AU" b="1" dirty="0"/>
              <a:t>Other</a:t>
            </a:r>
            <a:endParaRPr lang="en-AU" dirty="0"/>
          </a:p>
          <a:p>
            <a:r>
              <a:rPr lang="en-AU" dirty="0" err="1"/>
              <a:t>Spoonacular</a:t>
            </a:r>
            <a:r>
              <a:rPr lang="en-AU" dirty="0"/>
              <a:t> API for Recipes</a:t>
            </a:r>
          </a:p>
          <a:p>
            <a:r>
              <a:rPr lang="en-AU" dirty="0"/>
              <a:t>Heroku - (Deployment Server)</a:t>
            </a:r>
          </a:p>
          <a:p>
            <a:r>
              <a:rPr lang="en-AU" dirty="0"/>
              <a:t>Netlify- (Deployment Client)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648</Words>
  <Application>Microsoft Macintosh PowerPoint</Application>
  <PresentationFormat>Widescreen</PresentationFormat>
  <Paragraphs>155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Black</vt:lpstr>
      <vt:lpstr>Paytone One</vt:lpstr>
      <vt:lpstr>Office Theme</vt:lpstr>
      <vt:lpstr> FridgeMate      </vt:lpstr>
      <vt:lpstr>What:</vt:lpstr>
      <vt:lpstr>Who:</vt:lpstr>
      <vt:lpstr>Who:</vt:lpstr>
      <vt:lpstr>What:</vt:lpstr>
      <vt:lpstr>PowerPoint Presentation</vt:lpstr>
      <vt:lpstr>MVP Features:</vt:lpstr>
      <vt:lpstr>Nice to have Features:</vt:lpstr>
      <vt:lpstr>How:</vt:lpstr>
      <vt:lpstr>How:</vt:lpstr>
      <vt:lpstr>How:</vt:lpstr>
      <vt:lpstr>When: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FridgeMate      </dc:title>
  <dc:creator>Leanne Druhan</dc:creator>
  <cp:lastModifiedBy>Leanne Druhan</cp:lastModifiedBy>
  <cp:revision>11</cp:revision>
  <dcterms:created xsi:type="dcterms:W3CDTF">2020-12-06T03:39:01Z</dcterms:created>
  <dcterms:modified xsi:type="dcterms:W3CDTF">2020-12-08T23:18:08Z</dcterms:modified>
</cp:coreProperties>
</file>